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  <p:sldMasterId id="2147483731" r:id="rId5"/>
  </p:sldMasterIdLst>
  <p:notesMasterIdLst>
    <p:notesMasterId r:id="rId54"/>
  </p:notesMasterIdLst>
  <p:handoutMasterIdLst>
    <p:handoutMasterId r:id="rId55"/>
  </p:handoutMasterIdLst>
  <p:sldIdLst>
    <p:sldId id="1865" r:id="rId6"/>
    <p:sldId id="1909" r:id="rId7"/>
    <p:sldId id="1867" r:id="rId8"/>
    <p:sldId id="1877" r:id="rId9"/>
    <p:sldId id="1884" r:id="rId10"/>
    <p:sldId id="1885" r:id="rId11"/>
    <p:sldId id="1878" r:id="rId12"/>
    <p:sldId id="1886" r:id="rId13"/>
    <p:sldId id="1879" r:id="rId14"/>
    <p:sldId id="1880" r:id="rId15"/>
    <p:sldId id="1881" r:id="rId16"/>
    <p:sldId id="1887" r:id="rId17"/>
    <p:sldId id="1888" r:id="rId18"/>
    <p:sldId id="1889" r:id="rId19"/>
    <p:sldId id="1890" r:id="rId20"/>
    <p:sldId id="1891" r:id="rId21"/>
    <p:sldId id="1882" r:id="rId22"/>
    <p:sldId id="1892" r:id="rId23"/>
    <p:sldId id="1893" r:id="rId24"/>
    <p:sldId id="1910" r:id="rId25"/>
    <p:sldId id="1883" r:id="rId26"/>
    <p:sldId id="1894" r:id="rId27"/>
    <p:sldId id="1895" r:id="rId28"/>
    <p:sldId id="1896" r:id="rId29"/>
    <p:sldId id="1897" r:id="rId30"/>
    <p:sldId id="1898" r:id="rId31"/>
    <p:sldId id="1899" r:id="rId32"/>
    <p:sldId id="1900" r:id="rId33"/>
    <p:sldId id="1902" r:id="rId34"/>
    <p:sldId id="1903" r:id="rId35"/>
    <p:sldId id="1904" r:id="rId36"/>
    <p:sldId id="1905" r:id="rId37"/>
    <p:sldId id="1906" r:id="rId38"/>
    <p:sldId id="1908" r:id="rId39"/>
    <p:sldId id="1907" r:id="rId40"/>
    <p:sldId id="1876" r:id="rId41"/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7" r:id="rId49"/>
    <p:sldId id="263" r:id="rId50"/>
    <p:sldId id="264" r:id="rId51"/>
    <p:sldId id="265" r:id="rId52"/>
    <p:sldId id="266" r:id="rId5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909"/>
            <p14:sldId id="1867"/>
            <p14:sldId id="1877"/>
            <p14:sldId id="1884"/>
            <p14:sldId id="1885"/>
            <p14:sldId id="1878"/>
            <p14:sldId id="1886"/>
            <p14:sldId id="1879"/>
            <p14:sldId id="1880"/>
            <p14:sldId id="1881"/>
            <p14:sldId id="1887"/>
            <p14:sldId id="1888"/>
            <p14:sldId id="1889"/>
            <p14:sldId id="1890"/>
            <p14:sldId id="1891"/>
            <p14:sldId id="1882"/>
            <p14:sldId id="1892"/>
            <p14:sldId id="1893"/>
            <p14:sldId id="1910"/>
            <p14:sldId id="1883"/>
            <p14:sldId id="1894"/>
            <p14:sldId id="1895"/>
            <p14:sldId id="1896"/>
            <p14:sldId id="1897"/>
            <p14:sldId id="1898"/>
            <p14:sldId id="1899"/>
            <p14:sldId id="1900"/>
            <p14:sldId id="1902"/>
            <p14:sldId id="1903"/>
            <p14:sldId id="1904"/>
            <p14:sldId id="1905"/>
            <p14:sldId id="1906"/>
            <p14:sldId id="1908"/>
            <p14:sldId id="1907"/>
            <p14:sldId id="1876"/>
            <p14:sldId id="256"/>
            <p14:sldId id="257"/>
            <p14:sldId id="258"/>
            <p14:sldId id="259"/>
            <p14:sldId id="260"/>
            <p14:sldId id="261"/>
            <p14:sldId id="262"/>
            <p14:sldId id="267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000"/>
    <a:srgbClr val="FF2625"/>
    <a:srgbClr val="007788"/>
    <a:srgbClr val="297C2A"/>
    <a:srgbClr val="FE4387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638" y="62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20-Dec-21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867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833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3357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4141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262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62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5772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8242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672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72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6881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74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4738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3063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435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9160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5944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8987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8223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41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0387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084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2646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08821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1664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654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798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652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300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1412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7942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611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20-Dec-21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B048-0A0F-4CE4-9401-A94B39573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BE40B-48DC-465C-BBED-7A2A23E63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C2210-95FA-41E9-A4E3-B01E0DA9F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EEE0D-AA37-4CDB-A6DC-6675A38A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2EDC-E74F-47F8-BF81-8AF6745B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02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E6A1-38BC-4B93-BD6E-BC6664BA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95B6-ED49-42BB-82F6-20EBA0FBD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386D8-A6F1-4B83-8F00-EC922DBE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4AA6A-16F7-4548-BB2C-D8FAE8D3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CC080-BB49-4F14-A5E8-5D2BA2C1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61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02E6-3ED5-4D4C-A66E-6C22B896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772A5-59D2-4BF0-9C6D-D8ABC138D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AF9B3-B172-49ED-B7E4-B011046B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47400-7C03-4508-86EC-88540EA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94C06-220E-4541-9765-031905C1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08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5721-0796-48DC-A188-345E0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194F-A037-43B8-93AD-90F08515E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76882-3391-4BDD-9AB6-E057E52D0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F6E7F-66AC-41AF-A3D2-889DB02C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78079-3308-4661-8693-2319B3DD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7CDF4-AB31-4ACC-8B0F-D74785A5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3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7346-EBB0-44DE-8F39-C695B790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736B4-8542-4A05-9D04-A6F3A7423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CB147-27F5-4342-9298-714FA880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A6EC6-0626-496E-BEEF-E55E5AEAF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E977A-9041-4D8C-87B5-77B61887F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87C1A-9828-42A2-9B5A-E8DF1E75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2B437-E5C8-4482-9DF2-700E0AEF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24A7E-404D-432F-BD7D-C1B51561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47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7EDF-3A86-4436-B2C6-B82E02C0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C135F-FDD3-4965-877A-CFE1C8A4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94679-1377-4589-85F7-C09EA5A5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5AF13-7610-4274-8CD2-23F67635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5521A-41E9-4DB7-8CB3-E5CA359B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3AD7-DFF8-42F9-959C-4C462380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D624-F410-48C6-993C-068EBF32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18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7261-BF7E-4E5A-AFEC-C5A7F1D0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7494-243B-4AB4-98EF-8B7401C51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4E0B0-D19E-475C-BA5D-AF2B8EF18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7ABCE-065C-4081-BF0A-F0C723DF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A6FD5-2727-4ADF-A04C-9BD3F96A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8D1C-70BB-4D73-AD71-7093A860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15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834B-C3B2-4900-9FE2-AC27E30C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2866F-D0BE-43C5-B6EB-F5A7CCECB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1D81C-FA8F-41D3-975A-321E47E51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91FD3-BDBC-47E2-B797-FE5A03CE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59CD8-BCFC-48F5-92D3-242A65C4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36E7A-A498-4EC9-B556-922A843A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11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CF7E-B09D-4888-A306-EA6CAE62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073EC-ED76-43BA-9AE6-282C4D2C8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B6BB0-2A8C-48F2-A189-6DF260F5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0BFA-B045-43B5-A619-EDB4EA43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BA28E-F868-4649-8461-A4464E7A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23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8FBE4-0409-496A-9D1A-C633B7813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BC3FE-521A-47C9-B515-98FCDDCE3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80A0-93DD-43D1-91D0-F0C247EA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FC56-F8BD-4A6A-A72D-B1775A96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87D3-8AD4-4B41-95F4-D16A9C52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20-Dec-21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CB8D-202C-4DC1-968A-5045288D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46BB5-097B-4C67-AD53-5756B530F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60D12-882E-493E-A776-7165F9BF7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673F9-1B4B-49BF-AD55-44D36CC92D47}" type="datetimeFigureOut">
              <a:rPr lang="en-US" smtClean="0"/>
              <a:t>20-Dec-21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47E8D-9660-440E-8666-FF4780D9D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BF007-EB31-46BD-BA3F-0F172A8CC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D9A98-9601-456E-8040-3734EF21A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66675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661" y="364764"/>
            <a:ext cx="7442791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3"/>
                </a:solidFill>
              </a:rPr>
              <a:t>Toll Management System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0D6328A-3915-4753-B8D6-81EB58D112C1}"/>
              </a:ext>
            </a:extLst>
          </p:cNvPr>
          <p:cNvSpPr txBox="1">
            <a:spLocks/>
          </p:cNvSpPr>
          <p:nvPr/>
        </p:nvSpPr>
        <p:spPr>
          <a:xfrm>
            <a:off x="4498796" y="1588583"/>
            <a:ext cx="6238521" cy="960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F69000"/>
                </a:solidFill>
              </a:rPr>
              <a:t>Mock UI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FFE32F-F549-40E6-8603-AE9600F6EEE5}"/>
              </a:ext>
            </a:extLst>
          </p:cNvPr>
          <p:cNvGrpSpPr/>
          <p:nvPr/>
        </p:nvGrpSpPr>
        <p:grpSpPr>
          <a:xfrm>
            <a:off x="3975294" y="3617258"/>
            <a:ext cx="7285524" cy="3142776"/>
            <a:chOff x="3733297" y="3429000"/>
            <a:chExt cx="7285524" cy="3142776"/>
          </a:xfrm>
        </p:grpSpPr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16EEAA87-4DF5-476D-BC4B-065B264FBC39}"/>
                </a:ext>
              </a:extLst>
            </p:cNvPr>
            <p:cNvSpPr txBox="1">
              <a:spLocks/>
            </p:cNvSpPr>
            <p:nvPr/>
          </p:nvSpPr>
          <p:spPr>
            <a:xfrm>
              <a:off x="3733297" y="3429000"/>
              <a:ext cx="7285524" cy="8516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>
                  <a:solidFill>
                    <a:schemeClr val="tx1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r>
                <a:rPr lang="en-US" sz="30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Group - 02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B3836D-37A7-4126-A320-8659DEC10C5C}"/>
                </a:ext>
              </a:extLst>
            </p:cNvPr>
            <p:cNvGrpSpPr/>
            <p:nvPr/>
          </p:nvGrpSpPr>
          <p:grpSpPr>
            <a:xfrm>
              <a:off x="4260628" y="4094390"/>
              <a:ext cx="6230862" cy="2477386"/>
              <a:chOff x="3873559" y="4094390"/>
              <a:chExt cx="6230862" cy="2477386"/>
            </a:xfrm>
          </p:grpSpPr>
          <p:sp>
            <p:nvSpPr>
              <p:cNvPr id="7" name="Title 5">
                <a:extLst>
                  <a:ext uri="{FF2B5EF4-FFF2-40B4-BE49-F238E27FC236}">
                    <a16:creationId xmlns:a16="http://schemas.microsoft.com/office/drawing/2014/main" id="{41B9C0FE-00EF-4A97-9437-F3B3FA494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3559" y="4183924"/>
                <a:ext cx="3282498" cy="22983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1" kern="120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1705072 - </a:t>
                </a:r>
                <a:r>
                  <a:rPr lang="en-US" sz="2000" dirty="0" er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Sourov</a:t>
                </a: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algn="l"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algn="l"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1705079 - Shammo</a:t>
                </a:r>
              </a:p>
              <a:p>
                <a:pPr algn="l"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algn="l"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1705080 - Shafayat</a:t>
                </a:r>
              </a:p>
              <a:p>
                <a:pPr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8" name="Title 5">
                <a:extLst>
                  <a:ext uri="{FF2B5EF4-FFF2-40B4-BE49-F238E27FC236}">
                    <a16:creationId xmlns:a16="http://schemas.microsoft.com/office/drawing/2014/main" id="{E2B1BD73-B569-4EE2-BE4F-BB45F7966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5570" y="4094390"/>
                <a:ext cx="3078851" cy="24773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1" kern="120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1705081 - Kamrul</a:t>
                </a:r>
              </a:p>
              <a:p>
                <a:pPr algn="l"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algn="l"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1705082 - Mehedi</a:t>
                </a:r>
              </a:p>
              <a:p>
                <a:pPr algn="l"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algn="l" fontAlgn="auto"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1705084 - </a:t>
                </a:r>
                <a:r>
                  <a:rPr lang="en-US" sz="2000" dirty="0" err="1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Utsa</a:t>
                </a: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F9FC7F-C8FA-4BD0-AC24-7F0A42D2AA1C}"/>
              </a:ext>
            </a:extLst>
          </p:cNvPr>
          <p:cNvSpPr txBox="1"/>
          <p:nvPr/>
        </p:nvSpPr>
        <p:spPr>
          <a:xfrm>
            <a:off x="3834457" y="2604476"/>
            <a:ext cx="7567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Presented by : Md. </a:t>
            </a:r>
            <a:r>
              <a:rPr lang="en-US" sz="2800" dirty="0" err="1"/>
              <a:t>Kamrujjaman</a:t>
            </a:r>
            <a:r>
              <a:rPr lang="en-US" sz="2800" dirty="0"/>
              <a:t> (1705081)</a:t>
            </a:r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Browsing </a:t>
            </a:r>
            <a:br>
              <a:rPr lang="en-US" dirty="0"/>
            </a:br>
            <a:r>
              <a:rPr lang="en-US" dirty="0"/>
              <a:t>Route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83CD3B-F9EA-42FA-B8F5-457C8982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25" y="166318"/>
            <a:ext cx="4342841" cy="65253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0F89EEC-7D0D-495F-8F98-558DBB06E1FA}"/>
              </a:ext>
            </a:extLst>
          </p:cNvPr>
          <p:cNvSpPr/>
          <p:nvPr/>
        </p:nvSpPr>
        <p:spPr>
          <a:xfrm>
            <a:off x="9321501" y="864972"/>
            <a:ext cx="517365" cy="5335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46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 Destination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30AE0-D494-4E04-BD58-7556AD1D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1" y="166320"/>
            <a:ext cx="4342841" cy="65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/>
          </a:bodyPr>
          <a:lstStyle/>
          <a:p>
            <a:r>
              <a:rPr lang="en-US" dirty="0"/>
              <a:t>Pay 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E9AFF-D993-42AF-8390-F4F89307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4" y="166320"/>
            <a:ext cx="4342841" cy="6525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D081781-04A3-4179-9C96-8C02DA1CFD0E}"/>
              </a:ext>
            </a:extLst>
          </p:cNvPr>
          <p:cNvSpPr/>
          <p:nvPr/>
        </p:nvSpPr>
        <p:spPr>
          <a:xfrm>
            <a:off x="8344348" y="2825675"/>
            <a:ext cx="1077558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5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Payment</a:t>
            </a:r>
            <a:br>
              <a:rPr lang="en-US" dirty="0"/>
            </a:br>
            <a:r>
              <a:rPr lang="en-US" dirty="0"/>
              <a:t>Successful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555AC-B174-4552-8E47-194E1434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66320"/>
            <a:ext cx="4342841" cy="65253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7C3177-B3B3-461F-898B-4C025F5EB433}"/>
              </a:ext>
            </a:extLst>
          </p:cNvPr>
          <p:cNvSpPr/>
          <p:nvPr/>
        </p:nvSpPr>
        <p:spPr>
          <a:xfrm>
            <a:off x="8078124" y="5748169"/>
            <a:ext cx="1119664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Home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B21AC-986C-47D8-B59E-CB93AFD2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02" y="144521"/>
            <a:ext cx="4342839" cy="65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Browsing </a:t>
            </a:r>
            <a:br>
              <a:rPr lang="en-US" dirty="0"/>
            </a:br>
            <a:r>
              <a:rPr lang="en-US" dirty="0"/>
              <a:t>Route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83CD3B-F9EA-42FA-B8F5-457C8982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25" y="166318"/>
            <a:ext cx="4342841" cy="65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 Destination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AA0CA-75CB-4972-AA1A-34FFD69F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0" y="122722"/>
            <a:ext cx="4342841" cy="65379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C27905-5430-4D10-B0F8-5A2DA1185899}"/>
              </a:ext>
            </a:extLst>
          </p:cNvPr>
          <p:cNvSpPr/>
          <p:nvPr/>
        </p:nvSpPr>
        <p:spPr>
          <a:xfrm>
            <a:off x="8469854" y="5781366"/>
            <a:ext cx="164592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8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27" y="2983831"/>
            <a:ext cx="4163230" cy="1318661"/>
          </a:xfrm>
        </p:spPr>
        <p:txBody>
          <a:bodyPr>
            <a:normAutofit/>
          </a:bodyPr>
          <a:lstStyle/>
          <a:p>
            <a:r>
              <a:rPr lang="en-US" dirty="0"/>
              <a:t>Selective</a:t>
            </a:r>
            <a:br>
              <a:rPr lang="en-US" dirty="0"/>
            </a:br>
            <a:r>
              <a:rPr lang="en-US" dirty="0"/>
              <a:t> Payment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7234D-9898-4FD5-A3EE-97C213D7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8"/>
            <a:ext cx="4342841" cy="65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8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/>
          </a:bodyPr>
          <a:lstStyle/>
          <a:p>
            <a:r>
              <a:rPr lang="en-US" dirty="0"/>
              <a:t>Payment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E9AFF-D993-42AF-8390-F4F89307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4" y="166320"/>
            <a:ext cx="4342841" cy="6525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A7B5C34-0598-46DE-B487-58D70818D1A2}"/>
              </a:ext>
            </a:extLst>
          </p:cNvPr>
          <p:cNvSpPr/>
          <p:nvPr/>
        </p:nvSpPr>
        <p:spPr>
          <a:xfrm>
            <a:off x="8335383" y="2807746"/>
            <a:ext cx="102377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9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Payment</a:t>
            </a:r>
            <a:br>
              <a:rPr lang="en-US" dirty="0"/>
            </a:br>
            <a:r>
              <a:rPr lang="en-US" dirty="0"/>
              <a:t>Successful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555AC-B174-4552-8E47-194E1434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66320"/>
            <a:ext cx="4342841" cy="65253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57301F-C85A-4484-BC08-0BC6876C8E23}"/>
              </a:ext>
            </a:extLst>
          </p:cNvPr>
          <p:cNvSpPr/>
          <p:nvPr/>
        </p:nvSpPr>
        <p:spPr>
          <a:xfrm>
            <a:off x="5834230" y="5776504"/>
            <a:ext cx="164592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9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EF2B86-5CE7-4DE6-890C-DAC8AC6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921168"/>
            <a:ext cx="9141397" cy="1015663"/>
          </a:xfrm>
        </p:spPr>
        <p:txBody>
          <a:bodyPr/>
          <a:lstStyle/>
          <a:p>
            <a:r>
              <a:rPr lang="en-US" sz="6600" dirty="0"/>
              <a:t>USER SECTION</a:t>
            </a:r>
          </a:p>
        </p:txBody>
      </p:sp>
    </p:spTree>
    <p:extLst>
      <p:ext uri="{BB962C8B-B14F-4D97-AF65-F5344CB8AC3E}">
        <p14:creationId xmlns:p14="http://schemas.microsoft.com/office/powerpoint/2010/main" val="24813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 Destination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AA0CA-75CB-4972-AA1A-34FFD69F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0" y="122722"/>
            <a:ext cx="4342841" cy="65379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C27905-5430-4D10-B0F8-5A2DA1185899}"/>
              </a:ext>
            </a:extLst>
          </p:cNvPr>
          <p:cNvSpPr/>
          <p:nvPr/>
        </p:nvSpPr>
        <p:spPr>
          <a:xfrm>
            <a:off x="6775525" y="3112064"/>
            <a:ext cx="164592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primary ok Icons PNG - Free PNG and Icons Downloads">
            <a:extLst>
              <a:ext uri="{FF2B5EF4-FFF2-40B4-BE49-F238E27FC236}">
                <a16:creationId xmlns:a16="http://schemas.microsoft.com/office/drawing/2014/main" id="{D45819D9-8F1F-4F9D-9B8B-94638868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78" b="90667" l="8000" r="92000">
                        <a14:foregroundMark x1="8444" y1="52889" x2="8444" y2="52889"/>
                        <a14:foregroundMark x1="36000" y1="91111" x2="36000" y2="91111"/>
                        <a14:foregroundMark x1="92444" y1="9778" x2="92444" y2="9778"/>
                        <a14:foregroundMark x1="90222" y1="5778" x2="90222" y2="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37" y="5576047"/>
            <a:ext cx="946861" cy="9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2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06" y="2194561"/>
            <a:ext cx="4066976" cy="2675824"/>
          </a:xfrm>
        </p:spPr>
        <p:txBody>
          <a:bodyPr>
            <a:normAutofit/>
          </a:bodyPr>
          <a:lstStyle/>
          <a:p>
            <a:r>
              <a:rPr lang="en-US" dirty="0"/>
              <a:t>Another</a:t>
            </a:r>
            <a:br>
              <a:rPr lang="en-US" dirty="0"/>
            </a:br>
            <a:r>
              <a:rPr lang="en-US" dirty="0"/>
              <a:t>Selective </a:t>
            </a:r>
            <a:br>
              <a:rPr lang="en-US" dirty="0"/>
            </a:br>
            <a:r>
              <a:rPr lang="en-US" dirty="0"/>
              <a:t>Payment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CFBC0-0B56-44E8-AE6B-D1CCB8F2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5" y="103472"/>
            <a:ext cx="4342841" cy="6509083"/>
          </a:xfrm>
          <a:prstGeom prst="rect">
            <a:avLst/>
          </a:prstGeom>
        </p:spPr>
      </p:pic>
      <p:pic>
        <p:nvPicPr>
          <p:cNvPr id="1026" name="Picture 2" descr="primary ok Icons PNG - Free PNG and Icons Downloads">
            <a:extLst>
              <a:ext uri="{FF2B5EF4-FFF2-40B4-BE49-F238E27FC236}">
                <a16:creationId xmlns:a16="http://schemas.microsoft.com/office/drawing/2014/main" id="{15AB0CFD-A3C6-4C3E-97AF-79A6D434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78" b="90667" l="8000" r="92000">
                        <a14:foregroundMark x1="8444" y1="52889" x2="8444" y2="52889"/>
                        <a14:foregroundMark x1="36000" y1="91111" x2="36000" y2="91111"/>
                        <a14:foregroundMark x1="92444" y1="9778" x2="92444" y2="9778"/>
                        <a14:foregroundMark x1="90222" y1="5778" x2="90222" y2="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37" y="5576047"/>
            <a:ext cx="946861" cy="9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1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86730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Payment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E9AFF-D993-42AF-8390-F4F89307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4" y="166320"/>
            <a:ext cx="4342841" cy="6525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335111-E1C6-4903-B6A6-CAF7A39E975E}"/>
              </a:ext>
            </a:extLst>
          </p:cNvPr>
          <p:cNvSpPr/>
          <p:nvPr/>
        </p:nvSpPr>
        <p:spPr>
          <a:xfrm>
            <a:off x="8335383" y="2807746"/>
            <a:ext cx="102377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6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86730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Payment</a:t>
            </a:r>
            <a:br>
              <a:rPr lang="en-US" dirty="0"/>
            </a:br>
            <a:r>
              <a:rPr lang="en-US" dirty="0"/>
              <a:t>Failed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1D196-3B68-46C2-94A9-81B8812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4" y="166319"/>
            <a:ext cx="4342841" cy="64847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DDB51B-CD15-4781-8096-21286D13D8C2}"/>
              </a:ext>
            </a:extLst>
          </p:cNvPr>
          <p:cNvSpPr/>
          <p:nvPr/>
        </p:nvSpPr>
        <p:spPr>
          <a:xfrm>
            <a:off x="5914912" y="5771740"/>
            <a:ext cx="149890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3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/>
          </a:bodyPr>
          <a:lstStyle/>
          <a:p>
            <a:r>
              <a:rPr lang="en-US" dirty="0"/>
              <a:t>Recharge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A9797-57A0-4204-8DB5-4559EF17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4" y="166320"/>
            <a:ext cx="4342841" cy="64558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6905EB1-D2A2-4762-A158-1C9C3EFC7D87}"/>
              </a:ext>
            </a:extLst>
          </p:cNvPr>
          <p:cNvSpPr/>
          <p:nvPr/>
        </p:nvSpPr>
        <p:spPr>
          <a:xfrm>
            <a:off x="5466676" y="3211158"/>
            <a:ext cx="2180217" cy="12532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3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/>
          </a:bodyPr>
          <a:lstStyle/>
          <a:p>
            <a:r>
              <a:rPr lang="en-US" dirty="0"/>
              <a:t>Recharge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52969-A8F1-43B6-A6B1-FD349981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66319"/>
            <a:ext cx="4342839" cy="65328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7FD46CC-5B80-4467-8149-B31F9C68DB2B}"/>
              </a:ext>
            </a:extLst>
          </p:cNvPr>
          <p:cNvSpPr/>
          <p:nvPr/>
        </p:nvSpPr>
        <p:spPr>
          <a:xfrm>
            <a:off x="6004560" y="5719482"/>
            <a:ext cx="1615440" cy="50638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4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/>
          </a:bodyPr>
          <a:lstStyle/>
          <a:p>
            <a:r>
              <a:rPr lang="en-US" dirty="0"/>
              <a:t>Recharge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A245E-3B46-4AC6-AFAC-E2E283BA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58817"/>
            <a:ext cx="4342838" cy="654036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FA8590-EE73-45B9-B187-FC9DAD51B2C4}"/>
              </a:ext>
            </a:extLst>
          </p:cNvPr>
          <p:cNvSpPr/>
          <p:nvPr/>
        </p:nvSpPr>
        <p:spPr>
          <a:xfrm>
            <a:off x="6004560" y="5719482"/>
            <a:ext cx="1615440" cy="50638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3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/>
          </a:bodyPr>
          <a:lstStyle/>
          <a:p>
            <a:r>
              <a:rPr lang="en-US" dirty="0"/>
              <a:t>Recharge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E6F6E-F13C-4837-A62E-2276D521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58817"/>
            <a:ext cx="4272936" cy="65114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D11C94-7D6B-4B92-82A5-A77A556531FC}"/>
              </a:ext>
            </a:extLst>
          </p:cNvPr>
          <p:cNvSpPr/>
          <p:nvPr/>
        </p:nvSpPr>
        <p:spPr>
          <a:xfrm>
            <a:off x="6004560" y="5719482"/>
            <a:ext cx="1615440" cy="50638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/>
          </a:bodyPr>
          <a:lstStyle/>
          <a:p>
            <a:r>
              <a:rPr lang="en-US" dirty="0"/>
              <a:t>Recharge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40F8B-B561-40C9-AB1E-B47E3916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58816"/>
            <a:ext cx="4342838" cy="650186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937CA1-5F1D-4EC5-BCEC-6B8D726DDCB5}"/>
              </a:ext>
            </a:extLst>
          </p:cNvPr>
          <p:cNvSpPr/>
          <p:nvPr/>
        </p:nvSpPr>
        <p:spPr>
          <a:xfrm>
            <a:off x="6954818" y="5880846"/>
            <a:ext cx="1203064" cy="6275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4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0527C-8796-48AE-825C-E20471A8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3" y="158817"/>
            <a:ext cx="4342838" cy="65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19560C-CA2D-4079-BDDE-3AF8C515A944}"/>
              </a:ext>
            </a:extLst>
          </p:cNvPr>
          <p:cNvSpPr/>
          <p:nvPr/>
        </p:nvSpPr>
        <p:spPr>
          <a:xfrm>
            <a:off x="7667446" y="5414681"/>
            <a:ext cx="938672" cy="3342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 fontScale="90000"/>
          </a:bodyPr>
          <a:lstStyle/>
          <a:p>
            <a:r>
              <a:rPr lang="en-US" dirty="0"/>
              <a:t>Due</a:t>
            </a:r>
            <a:br>
              <a:rPr lang="en-US" dirty="0"/>
            </a:br>
            <a:r>
              <a:rPr lang="en-US" dirty="0"/>
              <a:t>Payment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AB3F2-123E-419D-AE0D-8EAA19E7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2" y="158817"/>
            <a:ext cx="4342837" cy="652111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2D69F9-3E56-4B66-BD7B-88573D74B24C}"/>
              </a:ext>
            </a:extLst>
          </p:cNvPr>
          <p:cNvSpPr/>
          <p:nvPr/>
        </p:nvSpPr>
        <p:spPr>
          <a:xfrm>
            <a:off x="8075406" y="3512634"/>
            <a:ext cx="149890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3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827773"/>
          </a:xfrm>
        </p:spPr>
        <p:txBody>
          <a:bodyPr>
            <a:normAutofit fontScale="90000"/>
          </a:bodyPr>
          <a:lstStyle/>
          <a:p>
            <a:r>
              <a:rPr lang="en-US" dirty="0"/>
              <a:t>Due</a:t>
            </a:r>
            <a:br>
              <a:rPr lang="en-US" dirty="0"/>
            </a:br>
            <a:r>
              <a:rPr lang="en-US" dirty="0"/>
              <a:t>Payment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5C59C-B28D-4085-AD0F-F63D9B45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2" y="178067"/>
            <a:ext cx="4342836" cy="64729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1716436-71CF-4436-88CB-45327A27D726}"/>
              </a:ext>
            </a:extLst>
          </p:cNvPr>
          <p:cNvSpPr/>
          <p:nvPr/>
        </p:nvSpPr>
        <p:spPr>
          <a:xfrm>
            <a:off x="8464517" y="4319781"/>
            <a:ext cx="1073930" cy="630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8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113924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Payment</a:t>
            </a:r>
            <a:br>
              <a:rPr lang="en-US" dirty="0"/>
            </a:br>
            <a:r>
              <a:rPr lang="en-US" dirty="0"/>
              <a:t>Successful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F1187-5612-4C19-BE0E-5D650FE2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1" y="158816"/>
            <a:ext cx="4342837" cy="64729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F5B2A0-29A7-433E-82D4-3332F6181C5E}"/>
              </a:ext>
            </a:extLst>
          </p:cNvPr>
          <p:cNvSpPr/>
          <p:nvPr/>
        </p:nvSpPr>
        <p:spPr>
          <a:xfrm>
            <a:off x="6866943" y="4955195"/>
            <a:ext cx="1226414" cy="719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8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1139249"/>
          </a:xfrm>
        </p:spPr>
        <p:txBody>
          <a:bodyPr>
            <a:normAutofit fontScale="90000"/>
          </a:bodyPr>
          <a:lstStyle/>
          <a:p>
            <a:r>
              <a:rPr lang="en-US" dirty="0"/>
              <a:t>Home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00027-0716-4DDC-9A0E-7FC1EA49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01" y="158815"/>
            <a:ext cx="4342836" cy="65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1139249"/>
          </a:xfrm>
        </p:spPr>
        <p:txBody>
          <a:bodyPr>
            <a:normAutofit fontScale="90000"/>
          </a:bodyPr>
          <a:lstStyle/>
          <a:p>
            <a:r>
              <a:rPr lang="en-US"/>
              <a:t>Home</a:t>
            </a:r>
            <a:br>
              <a:rPr lang="en-US"/>
            </a:br>
            <a:r>
              <a:rPr lang="en-US"/>
              <a:t>Page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9B187D-BAE0-415C-A6AA-61E41B34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32" y="67376"/>
            <a:ext cx="4123362" cy="67104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83E00DB-8664-42E9-AFFC-EAF3C00D5552}"/>
              </a:ext>
            </a:extLst>
          </p:cNvPr>
          <p:cNvSpPr/>
          <p:nvPr/>
        </p:nvSpPr>
        <p:spPr>
          <a:xfrm>
            <a:off x="6714542" y="5134489"/>
            <a:ext cx="1775033" cy="719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64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3394250"/>
            <a:ext cx="4009225" cy="1139249"/>
          </a:xfrm>
        </p:spPr>
        <p:txBody>
          <a:bodyPr>
            <a:normAutofit fontScale="90000"/>
          </a:bodyPr>
          <a:lstStyle/>
          <a:p>
            <a:r>
              <a:rPr lang="en-US"/>
              <a:t>Home</a:t>
            </a:r>
            <a:br>
              <a:rPr lang="en-US"/>
            </a:br>
            <a:r>
              <a:rPr lang="en-US"/>
              <a:t>Page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4D20B-1BFE-4B3B-AE71-45FDFDD33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32" y="67376"/>
            <a:ext cx="4342836" cy="66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EF2B86-5CE7-4DE6-890C-DAC8AC6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921168"/>
            <a:ext cx="9141397" cy="1015663"/>
          </a:xfrm>
        </p:spPr>
        <p:txBody>
          <a:bodyPr/>
          <a:lstStyle/>
          <a:p>
            <a:r>
              <a:rPr lang="en-US" sz="6600" dirty="0"/>
              <a:t>ADMIN SECTION</a:t>
            </a:r>
          </a:p>
        </p:txBody>
      </p:sp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104" y="0"/>
            <a:ext cx="14896209" cy="68540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B5BBDA-59E8-476D-8CFA-BA3140DDD756}"/>
              </a:ext>
            </a:extLst>
          </p:cNvPr>
          <p:cNvSpPr/>
          <p:nvPr/>
        </p:nvSpPr>
        <p:spPr>
          <a:xfrm>
            <a:off x="4716780" y="5440218"/>
            <a:ext cx="2758440" cy="54355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8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35423" y="0"/>
            <a:ext cx="14662847" cy="68540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0086BC-E846-4928-BF8D-C6AFBB41AFB3}"/>
              </a:ext>
            </a:extLst>
          </p:cNvPr>
          <p:cNvSpPr/>
          <p:nvPr/>
        </p:nvSpPr>
        <p:spPr>
          <a:xfrm>
            <a:off x="4716780" y="3926681"/>
            <a:ext cx="2758440" cy="123967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4986" y="0"/>
            <a:ext cx="12461973" cy="68540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1873AE-53F4-44D9-8CBA-95B37BB7B825}"/>
              </a:ext>
            </a:extLst>
          </p:cNvPr>
          <p:cNvSpPr/>
          <p:nvPr/>
        </p:nvSpPr>
        <p:spPr>
          <a:xfrm>
            <a:off x="3535680" y="5410835"/>
            <a:ext cx="4861560" cy="837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Signup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60EBE-9D93-4872-B334-32E71E75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25" y="166319"/>
            <a:ext cx="4342841" cy="65244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DE5F314-3336-45F1-B5DD-A1660A54E5D8}"/>
              </a:ext>
            </a:extLst>
          </p:cNvPr>
          <p:cNvSpPr/>
          <p:nvPr/>
        </p:nvSpPr>
        <p:spPr>
          <a:xfrm>
            <a:off x="6411489" y="5057887"/>
            <a:ext cx="2511911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8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3128" y="0"/>
            <a:ext cx="13798257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1F04D71-3521-42FB-9C8F-7F94AF6E38BD}"/>
              </a:ext>
            </a:extLst>
          </p:cNvPr>
          <p:cNvSpPr/>
          <p:nvPr/>
        </p:nvSpPr>
        <p:spPr>
          <a:xfrm>
            <a:off x="4716780" y="4429919"/>
            <a:ext cx="2758440" cy="100647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09" y="0"/>
            <a:ext cx="12027782" cy="695689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AB79E5F-E0DB-4179-A63A-4B9D2D508D64}"/>
              </a:ext>
            </a:extLst>
          </p:cNvPr>
          <p:cNvSpPr/>
          <p:nvPr/>
        </p:nvSpPr>
        <p:spPr>
          <a:xfrm rot="17413188">
            <a:off x="4070956" y="797028"/>
            <a:ext cx="1191032" cy="6506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2009C-17E9-4AE0-AF13-3A21E219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4946" cy="54953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69C90F-28D6-479F-90C7-0EA801047FD2}"/>
              </a:ext>
            </a:extLst>
          </p:cNvPr>
          <p:cNvSpPr/>
          <p:nvPr/>
        </p:nvSpPr>
        <p:spPr>
          <a:xfrm>
            <a:off x="634702" y="3990261"/>
            <a:ext cx="164592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85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" y="0"/>
            <a:ext cx="11902440" cy="691758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718E0AD-B183-4095-981C-E80DD2F909C7}"/>
              </a:ext>
            </a:extLst>
          </p:cNvPr>
          <p:cNvSpPr/>
          <p:nvPr/>
        </p:nvSpPr>
        <p:spPr>
          <a:xfrm rot="17413188">
            <a:off x="5671155" y="797028"/>
            <a:ext cx="1191032" cy="6506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2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" y="0"/>
            <a:ext cx="11902440" cy="691758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EF46DAC-F5B7-47A1-9E9D-EA0A9B23DF51}"/>
              </a:ext>
            </a:extLst>
          </p:cNvPr>
          <p:cNvSpPr/>
          <p:nvPr/>
        </p:nvSpPr>
        <p:spPr>
          <a:xfrm rot="9623835">
            <a:off x="7164675" y="5762356"/>
            <a:ext cx="1191032" cy="6506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3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70518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C69AF49-4F41-4E3B-9B08-A4D0117174DE}"/>
              </a:ext>
            </a:extLst>
          </p:cNvPr>
          <p:cNvSpPr/>
          <p:nvPr/>
        </p:nvSpPr>
        <p:spPr>
          <a:xfrm rot="17413188">
            <a:off x="7332316" y="811363"/>
            <a:ext cx="1191032" cy="6506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4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2" cy="593760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90E208C-50EE-4E1F-9E9A-F4E4756D431A}"/>
              </a:ext>
            </a:extLst>
          </p:cNvPr>
          <p:cNvSpPr/>
          <p:nvPr/>
        </p:nvSpPr>
        <p:spPr>
          <a:xfrm rot="17413188">
            <a:off x="8825835" y="797027"/>
            <a:ext cx="1191032" cy="65067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1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67DD-783A-47E1-AB2F-72156B3763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4E596-057D-4D9C-9EA2-9E826856E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04B2-958D-4D42-997E-91FE8C84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2" cy="56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93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BC44C0-A1D7-4893-B992-65AEA699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800">
              <a:solidFill>
                <a:schemeClr val="accent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6C9E35-5954-488B-BB0A-166542A11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36" r="1520" b="-1"/>
          <a:stretch/>
        </p:blipFill>
        <p:spPr>
          <a:xfrm>
            <a:off x="243840" y="1546862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9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Home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C7242-B2CE-4915-B536-32805D60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4496159" cy="67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64E726-46C5-41A8-B84A-1E8BF1097987}"/>
              </a:ext>
            </a:extLst>
          </p:cNvPr>
          <p:cNvSpPr/>
          <p:nvPr/>
        </p:nvSpPr>
        <p:spPr>
          <a:xfrm>
            <a:off x="6488655" y="4663440"/>
            <a:ext cx="2368474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7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</a:t>
            </a:r>
            <a:br>
              <a:rPr lang="en-US" dirty="0"/>
            </a:br>
            <a:r>
              <a:rPr lang="en-US" dirty="0"/>
              <a:t>Failed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7F5FE-7184-48D8-A870-C0CC1798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D2B637-E712-46A1-B1D4-79E661B2BBE6}"/>
              </a:ext>
            </a:extLst>
          </p:cNvPr>
          <p:cNvSpPr/>
          <p:nvPr/>
        </p:nvSpPr>
        <p:spPr>
          <a:xfrm>
            <a:off x="6990678" y="4663440"/>
            <a:ext cx="1645920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7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804E0-FCD8-483B-8F42-B13DAF3F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26" y="166319"/>
            <a:ext cx="4342841" cy="65253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023B36-EF2D-4D6B-81AC-B4998DBFD850}"/>
              </a:ext>
            </a:extLst>
          </p:cNvPr>
          <p:cNvSpPr/>
          <p:nvPr/>
        </p:nvSpPr>
        <p:spPr>
          <a:xfrm>
            <a:off x="6461759" y="4663440"/>
            <a:ext cx="2413299" cy="87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1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52" y="2983832"/>
            <a:ext cx="4009225" cy="1135781"/>
          </a:xfrm>
        </p:spPr>
        <p:txBody>
          <a:bodyPr>
            <a:normAutofit fontScale="90000"/>
          </a:bodyPr>
          <a:lstStyle/>
          <a:p>
            <a:r>
              <a:rPr lang="en-US" dirty="0"/>
              <a:t>Home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B21AC-986C-47D8-B59E-CB93AFD2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02" y="144521"/>
            <a:ext cx="4342839" cy="65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8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92</TotalTime>
  <Words>167</Words>
  <Application>Microsoft Office PowerPoint</Application>
  <PresentationFormat>Widescreen</PresentationFormat>
  <Paragraphs>83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Segoe UI</vt:lpstr>
      <vt:lpstr>2_Office Theme</vt:lpstr>
      <vt:lpstr>Office Theme</vt:lpstr>
      <vt:lpstr>Toll Management System</vt:lpstr>
      <vt:lpstr>USER SECTION</vt:lpstr>
      <vt:lpstr>Login  Page</vt:lpstr>
      <vt:lpstr>Signup  Page</vt:lpstr>
      <vt:lpstr>Home  Page</vt:lpstr>
      <vt:lpstr>Login  Page</vt:lpstr>
      <vt:lpstr>Login  Failed</vt:lpstr>
      <vt:lpstr>Login  Page</vt:lpstr>
      <vt:lpstr>Home  Page</vt:lpstr>
      <vt:lpstr>Browsing  Route</vt:lpstr>
      <vt:lpstr>Search  Destination</vt:lpstr>
      <vt:lpstr>Pay All</vt:lpstr>
      <vt:lpstr>Payment Successful</vt:lpstr>
      <vt:lpstr>Home  Page</vt:lpstr>
      <vt:lpstr>Browsing  Route</vt:lpstr>
      <vt:lpstr>Search  Destination</vt:lpstr>
      <vt:lpstr>Selective  Payment</vt:lpstr>
      <vt:lpstr>Payment</vt:lpstr>
      <vt:lpstr>Payment Successful</vt:lpstr>
      <vt:lpstr>Search  Destination</vt:lpstr>
      <vt:lpstr>Another Selective  Payment  </vt:lpstr>
      <vt:lpstr>    Payment </vt:lpstr>
      <vt:lpstr>    Payment Failed </vt:lpstr>
      <vt:lpstr>Recharge</vt:lpstr>
      <vt:lpstr>Recharge</vt:lpstr>
      <vt:lpstr>Recharge</vt:lpstr>
      <vt:lpstr>Recharge</vt:lpstr>
      <vt:lpstr>Recharge</vt:lpstr>
      <vt:lpstr>Home</vt:lpstr>
      <vt:lpstr>Due Payment</vt:lpstr>
      <vt:lpstr>Due Payment</vt:lpstr>
      <vt:lpstr> Payment Successful</vt:lpstr>
      <vt:lpstr>Home Page</vt:lpstr>
      <vt:lpstr>Home Page</vt:lpstr>
      <vt:lpstr>Home Page</vt:lpstr>
      <vt:lpstr>ADMIN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Toll Management System</dc:title>
  <dc:subject/>
  <dc:creator>wasif shammu</dc:creator>
  <cp:keywords/>
  <dc:description/>
  <cp:lastModifiedBy>Md Mehedi Hasan</cp:lastModifiedBy>
  <cp:revision>9</cp:revision>
  <dcterms:created xsi:type="dcterms:W3CDTF">2021-12-20T06:12:39Z</dcterms:created>
  <dcterms:modified xsi:type="dcterms:W3CDTF">2021-12-20T07:48:57Z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